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63" r:id="rId11"/>
  </p:sldIdLst>
  <p:sldSz cx="9144000" cy="6858000" type="screen4x3"/>
  <p:notesSz cx="6858000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k M.L. Williams" initials="MMLW" lastIdx="6" clrIdx="0">
    <p:extLst>
      <p:ext uri="{19B8F6BF-5375-455C-9EA6-DF929625EA0E}">
        <p15:presenceInfo xmlns:p15="http://schemas.microsoft.com/office/powerpoint/2012/main" userId="Malik M.L. Willia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9F4D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baseline="0" dirty="0" smtClean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en-US" baseline="0" dirty="0" smtClean="0">
                <a:solidFill>
                  <a:srgbClr val="9F4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260082213087433"/>
          <c:y val="0.1136818890717580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14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08837906899234"/>
          <c:y val="0.3480714716200829"/>
          <c:w val="0.22119958893456282"/>
          <c:h val="0.44472462330716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5T08:41:19.004" idx="1">
    <p:pos x="10" y="10"/>
    <p:text>Updated certificate image with new version.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5T09:11:07.949" idx="4">
    <p:pos x="10" y="10"/>
    <p:text>This is a different color than the other "Benefits" slides. Deliberate?</p:text>
    <p:extLst>
      <p:ext uri="{C676402C-5697-4E1C-873F-D02D1690AC5C}">
        <p15:threadingInfo xmlns:p15="http://schemas.microsoft.com/office/powerpoint/2012/main" timeZoneBias="420"/>
      </p:ext>
    </p:extLst>
  </p:cm>
  <p:cm authorId="1" dt="2018-05-15T09:11:52.533" idx="5">
    <p:pos x="1071" y="2557"/>
    <p:text>Edited fourth bullet slightly from "jobs" to "occupations" to match O*Net classification</p:text>
    <p:extLst>
      <p:ext uri="{C676402C-5697-4E1C-873F-D02D1690AC5C}">
        <p15:threadingInfo xmlns:p15="http://schemas.microsoft.com/office/powerpoint/2012/main" timeZoneBias="420"/>
      </p:ext>
    </p:extLst>
  </p:cm>
  <p:cm authorId="1" dt="2018-05-15T09:16:32.854" idx="6">
    <p:pos x="106" y="106"/>
    <p:text>Edited last bullet: removed "Future" and added connection to WorkKeys scores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5T08:54:45.093" idx="2">
    <p:pos x="10" y="10"/>
    <p:text>Added suggested bullets for Educators. (Needs Craig's review)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5T09:05:54.186" idx="3">
    <p:pos x="10" y="10"/>
    <p:text>Updated hyperlink to go directly to Nevada page (matches the image)</p:text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975599" cy="375681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4E442-A2D1-4910-98D6-306AA92894E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F98F9-2C11-44EC-B1DA-40344FC1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85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52A71-246F-4749-AD41-82D20A2F57A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5700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AF6EB-05DB-4C6E-8735-11B0CA8B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6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WorkKeys Assessments?</a:t>
            </a:r>
          </a:p>
          <a:p>
            <a:r>
              <a:rPr lang="en-US" dirty="0" smtClean="0"/>
              <a:t>What is the NCRC?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F6EB-05DB-4C6E-8735-11B0CA8BAE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8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Scoring a 3 or higher on all three</a:t>
            </a:r>
            <a:r>
              <a:rPr lang="en-US" baseline="0" dirty="0" smtClean="0"/>
              <a:t> assessments results in a National Career Readiness Certificate (NCRC)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F6EB-05DB-4C6E-8735-11B0CA8BAE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Craig Brockett will add/change </a:t>
            </a:r>
            <a:r>
              <a:rPr lang="en-US" smtClean="0"/>
              <a:t>this page…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F6EB-05DB-4C6E-8735-11B0CA8BAE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9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current website and discuss Clark County Goals and then highlight where to go to support</a:t>
            </a:r>
            <a:r>
              <a:rPr lang="en-US" baseline="0" dirty="0" smtClean="0"/>
              <a:t> as an employer.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F6EB-05DB-4C6E-8735-11B0CA8BAE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2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0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6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5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4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6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3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4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5A75-7BD4-DE42-8D1F-121035A239D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C121-98B8-494A-9CC9-0F570A0D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readycommunities.org/N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lik.Williams@csn.edu" TargetMode="External"/><Relationship Id="rId2" Type="http://schemas.openxmlformats.org/officeDocument/2006/relationships/hyperlink" Target="mailto:Ricardo.Villalobos@csn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ockca@nv.ccsd.net" TargetMode="External"/><Relationship Id="rId4" Type="http://schemas.openxmlformats.org/officeDocument/2006/relationships/hyperlink" Target="mailto:hershaj@Lvccl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491" y="5144716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www.nevadaworkready.org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0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491" y="5144716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www.nevadaworkready.org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0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WorkKeys Assessments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13711" r="23638" b="8033"/>
          <a:stretch/>
        </p:blipFill>
        <p:spPr bwMode="auto">
          <a:xfrm>
            <a:off x="1101437" y="1761258"/>
            <a:ext cx="6556664" cy="4203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374" y="783730"/>
            <a:ext cx="3979718" cy="1211326"/>
          </a:xfrm>
        </p:spPr>
        <p:txBody>
          <a:bodyPr>
            <a:noAutofit/>
          </a:bodyPr>
          <a:lstStyle/>
          <a:p>
            <a:pPr algn="l"/>
            <a:r>
              <a:rPr lang="en-US" sz="3200" spc="-150" dirty="0" smtClean="0">
                <a:solidFill>
                  <a:schemeClr val="tx2">
                    <a:lumMod val="75000"/>
                  </a:schemeClr>
                </a:solidFill>
                <a:ea typeface="Franchise" pitchFamily="49" charset="0"/>
              </a:rPr>
              <a:t>Certificate Levels and Workplace Implications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482809"/>
              </p:ext>
            </p:extLst>
          </p:nvPr>
        </p:nvGraphicFramePr>
        <p:xfrm>
          <a:off x="696191" y="2182091"/>
          <a:ext cx="7975599" cy="370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56" y="788932"/>
            <a:ext cx="1687546" cy="12622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87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Benefits for Employers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852555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Reduces turnover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Improves hiring outcomes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Provides evidence of achievement beyond diploma or degree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Existing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JobPro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database identifies skill levels needed for specific occupations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Job Profiling can evaluate tasks related to specific position responsibilities and directly link required skills to WorkKeys scores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6831" y="1600200"/>
            <a:ext cx="2484335" cy="24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Benefits for Job-Seekers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Proves they possess skills needed for success in the workplace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Provides portable, nationally recognized work ready certificate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WorkKeys system offers curriculum for job-seekers to improve their skills and earn a higher level certificate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0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Benefits for Our Workforce </a:t>
            </a:r>
            <a:b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System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in Nevada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Quantifies development of a qualified and educated workforce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Establishes nationally validated identification of work ready skills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Collaborative effort by workforce development, economic development, education (k-12, adult/postsecondary), city and local government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0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Benefits for Educators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Provides nationally standardized measures of achievement for CTE programs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Supports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student preparation for entry to postsecondary institutions and employment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Silver or higher NCRC provides potential college credit hours as recommended by the American Council on Education</a:t>
            </a:r>
          </a:p>
        </p:txBody>
      </p:sp>
    </p:spTree>
    <p:extLst>
      <p:ext uri="{BB962C8B-B14F-4D97-AF65-F5344CB8AC3E}">
        <p14:creationId xmlns:p14="http://schemas.microsoft.com/office/powerpoint/2010/main" val="410872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Clark County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WorkReady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Community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https://www.workreadycommunities.org/NV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55" y="2343337"/>
            <a:ext cx="4543075" cy="33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Contact Us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2982"/>
            <a:ext cx="8229600" cy="3743181"/>
          </a:xfrm>
        </p:spPr>
        <p:txBody>
          <a:bodyPr/>
          <a:lstStyle/>
          <a:p>
            <a:r>
              <a:rPr lang="en-US" sz="2800" dirty="0" smtClean="0"/>
              <a:t>Ricardo Villalobos – </a:t>
            </a:r>
            <a:r>
              <a:rPr lang="en-US" sz="2800" dirty="0" smtClean="0">
                <a:hlinkClick r:id="rId2"/>
              </a:rPr>
              <a:t>Ricardo.Villalobos@csn.edu</a:t>
            </a:r>
            <a:endParaRPr lang="en-US" sz="2800" dirty="0" smtClean="0"/>
          </a:p>
          <a:p>
            <a:r>
              <a:rPr lang="en-US" sz="2800" dirty="0" smtClean="0"/>
              <a:t>Malik Williams – </a:t>
            </a:r>
            <a:r>
              <a:rPr lang="en-US" sz="2800" dirty="0" smtClean="0">
                <a:hlinkClick r:id="rId3"/>
              </a:rPr>
              <a:t>malik.Williams@csn.edu</a:t>
            </a:r>
            <a:endParaRPr lang="en-US" sz="2800" dirty="0" smtClean="0"/>
          </a:p>
          <a:p>
            <a:r>
              <a:rPr lang="en-US" sz="2800" dirty="0" smtClean="0"/>
              <a:t>Jill Hersha – </a:t>
            </a:r>
            <a:r>
              <a:rPr lang="en-US" sz="2800" dirty="0" smtClean="0">
                <a:hlinkClick r:id="rId4"/>
              </a:rPr>
              <a:t>hershaj@Lvccld.org</a:t>
            </a:r>
            <a:endParaRPr lang="en-US" sz="2800" dirty="0" smtClean="0"/>
          </a:p>
          <a:p>
            <a:r>
              <a:rPr lang="en-US" sz="2800" dirty="0" smtClean="0"/>
              <a:t>Craig Brockett – </a:t>
            </a:r>
            <a:r>
              <a:rPr lang="en-US" sz="2800" dirty="0" smtClean="0">
                <a:hlinkClick r:id="rId5"/>
              </a:rPr>
              <a:t>brockca@nv.ccsd.net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3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256</Words>
  <Application>Microsoft Office PowerPoint</Application>
  <PresentationFormat>On-screen Show (4:3)</PresentationFormat>
  <Paragraphs>39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Franchise</vt:lpstr>
      <vt:lpstr>Office Theme</vt:lpstr>
      <vt:lpstr>PowerPoint Presentation</vt:lpstr>
      <vt:lpstr>WorkKeys Assessments</vt:lpstr>
      <vt:lpstr>Certificate Levels and Workplace Implications</vt:lpstr>
      <vt:lpstr> Benefits for Employers</vt:lpstr>
      <vt:lpstr>Benefits for Job-Seekers</vt:lpstr>
      <vt:lpstr>Benefits for Our Workforce  System in Nevada</vt:lpstr>
      <vt:lpstr>Benefits for Educators</vt:lpstr>
      <vt:lpstr>Clark County WorkReady Community</vt:lpstr>
      <vt:lpstr>Contact Us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Pro</dc:creator>
  <cp:lastModifiedBy>Suzanne Benson</cp:lastModifiedBy>
  <cp:revision>51</cp:revision>
  <cp:lastPrinted>2018-05-18T16:15:26Z</cp:lastPrinted>
  <dcterms:created xsi:type="dcterms:W3CDTF">2016-10-24T21:39:41Z</dcterms:created>
  <dcterms:modified xsi:type="dcterms:W3CDTF">2018-05-18T16:18:13Z</dcterms:modified>
</cp:coreProperties>
</file>